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5"/>
  </p:notesMasterIdLst>
  <p:sldIdLst>
    <p:sldId id="257" r:id="rId2"/>
    <p:sldId id="258" r:id="rId3"/>
    <p:sldId id="264" r:id="rId4"/>
    <p:sldId id="271" r:id="rId5"/>
    <p:sldId id="290" r:id="rId6"/>
    <p:sldId id="287" r:id="rId7"/>
    <p:sldId id="288" r:id="rId8"/>
    <p:sldId id="289" r:id="rId9"/>
    <p:sldId id="282" r:id="rId10"/>
    <p:sldId id="285" r:id="rId11"/>
    <p:sldId id="284" r:id="rId12"/>
    <p:sldId id="28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8D4AA-C6B0-451E-9A71-D28DEF58C74D}" v="8" dt="2023-01-03T03:21:43.420"/>
    <p1510:client id="{89A72D75-637C-44B9-B2C1-AC64EAFDF15E}" v="41" dt="2023-01-02T18:08:40.787"/>
    <p1510:client id="{CB3A22DC-5F94-4F5D-B733-0BDA817DECAB}" v="7" dt="2023-01-03T09:28:50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ammedunny navas Navas" userId="ed4e34f138efd2ec" providerId="LiveId" clId="{CB3A22DC-5F94-4F5D-B733-0BDA817DECAB}"/>
    <pc:docChg chg="undo custSel addSld delSld modSld sldOrd">
      <pc:chgData name="Ahammedunny navas Navas" userId="ed4e34f138efd2ec" providerId="LiveId" clId="{CB3A22DC-5F94-4F5D-B733-0BDA817DECAB}" dt="2023-01-03T10:13:12.858" v="41" actId="47"/>
      <pc:docMkLst>
        <pc:docMk/>
      </pc:docMkLst>
      <pc:sldChg chg="addSp delSp modSp del mod">
        <pc:chgData name="Ahammedunny navas Navas" userId="ed4e34f138efd2ec" providerId="LiveId" clId="{CB3A22DC-5F94-4F5D-B733-0BDA817DECAB}" dt="2023-01-03T03:34:34.500" v="13" actId="47"/>
        <pc:sldMkLst>
          <pc:docMk/>
          <pc:sldMk cId="947579866" sldId="265"/>
        </pc:sldMkLst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2" creationId="{30967896-2C43-EF72-E4AD-D9C9E68CD39D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3" creationId="{662F3FC1-8F54-3AAC-3D0C-1137C6B0FC79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4" creationId="{2E60914A-D4EF-BB4D-7995-FDF34FB57685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5" creationId="{6317D775-E2DB-9BFE-208E-1DBE76CDA544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6" creationId="{C4CA6979-6373-9ABC-BBAD-C7808E7D0A34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7" creationId="{056B6FDA-516F-1EF5-1E37-DF263DF4DB5D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8" creationId="{7D72675E-6F7B-079C-1F6A-4727774EC248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29" creationId="{7B7B0AFC-D51C-87BA-8284-960B57D80886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0" creationId="{71865BFC-6AE8-9FFD-A444-8D907AD85887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1" creationId="{FCCF2885-AD54-E459-11C8-E1E6D8FFE362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2" creationId="{164D7C3E-CD88-849B-6455-F65412C6E451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3" creationId="{4EF41BA2-AF82-BA43-1A5B-81003FDE729A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4" creationId="{80AD442F-9323-7B17-24F4-1AAD4C825D70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5" creationId="{A3683F0A-31BD-374B-D724-58E493242CF5}"/>
          </ac:spMkLst>
        </pc:spChg>
        <pc:spChg chg="mod">
          <ac:chgData name="Ahammedunny navas Navas" userId="ed4e34f138efd2ec" providerId="LiveId" clId="{CB3A22DC-5F94-4F5D-B733-0BDA817DECAB}" dt="2023-01-03T03:33:11.711" v="0"/>
          <ac:spMkLst>
            <pc:docMk/>
            <pc:sldMk cId="947579866" sldId="265"/>
            <ac:spMk id="36" creationId="{5E9FEABC-86FF-EBB3-15B0-80003A7BE69D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38" creationId="{88F3CBE1-A089-DA64-DE36-1680148DC4FF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39" creationId="{4DC6526E-3817-19F2-86D8-05809C921E1B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0" creationId="{F513550F-2C0F-ABA8-19AD-B0317F9511CE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1" creationId="{42F41A5B-28ED-FC98-CCC6-CCD8123571E2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2" creationId="{E8EED041-62A6-45BD-78E9-0BC5734999BA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3" creationId="{028543D9-A319-705F-E984-8ABD0E5B9974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4" creationId="{C3338EBB-9A0E-70FE-4C87-E0C2502D987A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5" creationId="{E761F71F-086F-566D-342A-AFFD8BE0D0D8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6" creationId="{CDF01858-5D05-3369-5825-D7C4401A4D81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7" creationId="{3580B544-6111-E480-AF3D-1A685E35C75A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8" creationId="{DBB47E4D-2158-0376-E1BE-198936F1B723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49" creationId="{4D9F7C53-1C1F-CA18-F390-F1E0A7260FD4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50" creationId="{EC35A619-45FA-C900-1E08-D7735D157770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51" creationId="{A4D4F8DA-14F2-3062-A87D-D20BA3EAA7FB}"/>
          </ac:spMkLst>
        </pc:spChg>
        <pc:spChg chg="mod">
          <ac:chgData name="Ahammedunny navas Navas" userId="ed4e34f138efd2ec" providerId="LiveId" clId="{CB3A22DC-5F94-4F5D-B733-0BDA817DECAB}" dt="2023-01-03T03:33:51.909" v="7"/>
          <ac:spMkLst>
            <pc:docMk/>
            <pc:sldMk cId="947579866" sldId="265"/>
            <ac:spMk id="52" creationId="{1103B05E-4A85-9BB3-5E3C-4D0AC13E8741}"/>
          </ac:spMkLst>
        </pc:spChg>
        <pc:grpChg chg="add del mod">
          <ac:chgData name="Ahammedunny navas Navas" userId="ed4e34f138efd2ec" providerId="LiveId" clId="{CB3A22DC-5F94-4F5D-B733-0BDA817DECAB}" dt="2023-01-03T03:34:02.924" v="9" actId="478"/>
          <ac:grpSpMkLst>
            <pc:docMk/>
            <pc:sldMk cId="947579866" sldId="265"/>
            <ac:grpSpMk id="2" creationId="{7488CC56-D895-DE2E-2CF7-A4B8A7AD42CA}"/>
          </ac:grpSpMkLst>
        </pc:grpChg>
        <pc:grpChg chg="add del mod">
          <ac:chgData name="Ahammedunny navas Navas" userId="ed4e34f138efd2ec" providerId="LiveId" clId="{CB3A22DC-5F94-4F5D-B733-0BDA817DECAB}" dt="2023-01-03T03:33:26.590" v="5"/>
          <ac:grpSpMkLst>
            <pc:docMk/>
            <pc:sldMk cId="947579866" sldId="265"/>
            <ac:grpSpMk id="19" creationId="{BD1E2595-5DC6-28C2-28D3-7CFD5ACEFD09}"/>
          </ac:grpSpMkLst>
        </pc:grpChg>
        <pc:grpChg chg="add del mod">
          <ac:chgData name="Ahammedunny navas Navas" userId="ed4e34f138efd2ec" providerId="LiveId" clId="{CB3A22DC-5F94-4F5D-B733-0BDA817DECAB}" dt="2023-01-03T03:34:02.505" v="8"/>
          <ac:grpSpMkLst>
            <pc:docMk/>
            <pc:sldMk cId="947579866" sldId="265"/>
            <ac:grpSpMk id="37" creationId="{CDD30E23-8A98-1238-146E-8F717E53CDFB}"/>
          </ac:grpSpMkLst>
        </pc:grpChg>
      </pc:sldChg>
      <pc:sldChg chg="modSp mod">
        <pc:chgData name="Ahammedunny navas Navas" userId="ed4e34f138efd2ec" providerId="LiveId" clId="{CB3A22DC-5F94-4F5D-B733-0BDA817DECAB}" dt="2023-01-03T07:08:57.160" v="27" actId="20577"/>
        <pc:sldMkLst>
          <pc:docMk/>
          <pc:sldMk cId="1965541119" sldId="271"/>
        </pc:sldMkLst>
        <pc:spChg chg="mod">
          <ac:chgData name="Ahammedunny navas Navas" userId="ed4e34f138efd2ec" providerId="LiveId" clId="{CB3A22DC-5F94-4F5D-B733-0BDA817DECAB}" dt="2023-01-03T07:08:57.160" v="27" actId="20577"/>
          <ac:spMkLst>
            <pc:docMk/>
            <pc:sldMk cId="1965541119" sldId="271"/>
            <ac:spMk id="3" creationId="{2E34D661-5D9D-7368-8DE5-5580B81EEC57}"/>
          </ac:spMkLst>
        </pc:spChg>
      </pc:sldChg>
      <pc:sldChg chg="del">
        <pc:chgData name="Ahammedunny navas Navas" userId="ed4e34f138efd2ec" providerId="LiveId" clId="{CB3A22DC-5F94-4F5D-B733-0BDA817DECAB}" dt="2023-01-03T10:13:12.858" v="41" actId="47"/>
        <pc:sldMkLst>
          <pc:docMk/>
          <pc:sldMk cId="2308186203" sldId="283"/>
        </pc:sldMkLst>
      </pc:sldChg>
      <pc:sldChg chg="addSp delSp modSp mod">
        <pc:chgData name="Ahammedunny navas Navas" userId="ed4e34f138efd2ec" providerId="LiveId" clId="{CB3A22DC-5F94-4F5D-B733-0BDA817DECAB}" dt="2023-01-03T09:29:12.613" v="40" actId="962"/>
        <pc:sldMkLst>
          <pc:docMk/>
          <pc:sldMk cId="617556615" sldId="284"/>
        </pc:sldMkLst>
        <pc:picChg chg="add mod">
          <ac:chgData name="Ahammedunny navas Navas" userId="ed4e34f138efd2ec" providerId="LiveId" clId="{CB3A22DC-5F94-4F5D-B733-0BDA817DECAB}" dt="2023-01-03T09:29:12.613" v="40" actId="962"/>
          <ac:picMkLst>
            <pc:docMk/>
            <pc:sldMk cId="617556615" sldId="284"/>
            <ac:picMk id="6" creationId="{F5EB52FC-A54C-2474-3670-C3A30E1EDA4E}"/>
          </ac:picMkLst>
        </pc:picChg>
        <pc:picChg chg="del mod">
          <ac:chgData name="Ahammedunny navas Navas" userId="ed4e34f138efd2ec" providerId="LiveId" clId="{CB3A22DC-5F94-4F5D-B733-0BDA817DECAB}" dt="2023-01-03T09:28:42.687" v="30" actId="478"/>
          <ac:picMkLst>
            <pc:docMk/>
            <pc:sldMk cId="617556615" sldId="284"/>
            <ac:picMk id="7" creationId="{8A6F9A66-9A7D-E84C-31B1-C328A0A4715F}"/>
          </ac:picMkLst>
        </pc:picChg>
      </pc:sldChg>
      <pc:sldChg chg="add ord">
        <pc:chgData name="Ahammedunny navas Navas" userId="ed4e34f138efd2ec" providerId="LiveId" clId="{CB3A22DC-5F94-4F5D-B733-0BDA817DECAB}" dt="2023-01-03T03:34:32.758" v="12"/>
        <pc:sldMkLst>
          <pc:docMk/>
          <pc:sldMk cId="2620933168" sldId="290"/>
        </pc:sldMkLst>
      </pc:sldChg>
    </pc:docChg>
  </pc:docChgLst>
  <pc:docChgLst>
    <pc:chgData name="Ahammedunny navas Navas" userId="ed4e34f138efd2ec" providerId="LiveId" clId="{63D8D4AA-C6B0-451E-9A71-D28DEF58C74D}"/>
    <pc:docChg chg="undo custSel addSld delSld modSld">
      <pc:chgData name="Ahammedunny navas Navas" userId="ed4e34f138efd2ec" providerId="LiveId" clId="{63D8D4AA-C6B0-451E-9A71-D28DEF58C74D}" dt="2023-01-03T03:19:15.109" v="19" actId="47"/>
      <pc:docMkLst>
        <pc:docMk/>
      </pc:docMkLst>
      <pc:sldChg chg="del">
        <pc:chgData name="Ahammedunny navas Navas" userId="ed4e34f138efd2ec" providerId="LiveId" clId="{63D8D4AA-C6B0-451E-9A71-D28DEF58C74D}" dt="2023-01-03T03:19:09.908" v="17" actId="47"/>
        <pc:sldMkLst>
          <pc:docMk/>
          <pc:sldMk cId="227252396" sldId="277"/>
        </pc:sldMkLst>
      </pc:sldChg>
      <pc:sldChg chg="del">
        <pc:chgData name="Ahammedunny navas Navas" userId="ed4e34f138efd2ec" providerId="LiveId" clId="{63D8D4AA-C6B0-451E-9A71-D28DEF58C74D}" dt="2023-01-03T03:19:12.190" v="18" actId="47"/>
        <pc:sldMkLst>
          <pc:docMk/>
          <pc:sldMk cId="2460629782" sldId="280"/>
        </pc:sldMkLst>
      </pc:sldChg>
      <pc:sldChg chg="del">
        <pc:chgData name="Ahammedunny navas Navas" userId="ed4e34f138efd2ec" providerId="LiveId" clId="{63D8D4AA-C6B0-451E-9A71-D28DEF58C74D}" dt="2023-01-03T03:19:15.109" v="19" actId="47"/>
        <pc:sldMkLst>
          <pc:docMk/>
          <pc:sldMk cId="1621771926" sldId="281"/>
        </pc:sldMkLst>
      </pc:sldChg>
      <pc:sldChg chg="addSp delSp modSp add mod">
        <pc:chgData name="Ahammedunny navas Navas" userId="ed4e34f138efd2ec" providerId="LiveId" clId="{63D8D4AA-C6B0-451E-9A71-D28DEF58C74D}" dt="2023-01-03T03:16:37.063" v="3" actId="14826"/>
        <pc:sldMkLst>
          <pc:docMk/>
          <pc:sldMk cId="4067548636" sldId="287"/>
        </pc:sldMkLst>
        <pc:picChg chg="add del mod">
          <ac:chgData name="Ahammedunny navas Navas" userId="ed4e34f138efd2ec" providerId="LiveId" clId="{63D8D4AA-C6B0-451E-9A71-D28DEF58C74D}" dt="2023-01-03T03:16:37.063" v="3" actId="14826"/>
          <ac:picMkLst>
            <pc:docMk/>
            <pc:sldMk cId="4067548636" sldId="287"/>
            <ac:picMk id="22" creationId="{F61CE98E-EE98-FAAC-0D59-C92A10251A02}"/>
          </ac:picMkLst>
        </pc:picChg>
      </pc:sldChg>
      <pc:sldChg chg="addSp delSp modSp add mod">
        <pc:chgData name="Ahammedunny navas Navas" userId="ed4e34f138efd2ec" providerId="LiveId" clId="{63D8D4AA-C6B0-451E-9A71-D28DEF58C74D}" dt="2023-01-03T03:18:13.041" v="10" actId="14100"/>
        <pc:sldMkLst>
          <pc:docMk/>
          <pc:sldMk cId="1716365687" sldId="288"/>
        </pc:sldMkLst>
        <pc:spChg chg="add mod">
          <ac:chgData name="Ahammedunny navas Navas" userId="ed4e34f138efd2ec" providerId="LiveId" clId="{63D8D4AA-C6B0-451E-9A71-D28DEF58C74D}" dt="2023-01-03T03:17:59.436" v="7" actId="478"/>
          <ac:spMkLst>
            <pc:docMk/>
            <pc:sldMk cId="1716365687" sldId="288"/>
            <ac:spMk id="3" creationId="{786B01B8-E0C0-2432-3637-3C0B28D799AD}"/>
          </ac:spMkLst>
        </pc:spChg>
        <pc:spChg chg="del">
          <ac:chgData name="Ahammedunny navas Navas" userId="ed4e34f138efd2ec" providerId="LiveId" clId="{63D8D4AA-C6B0-451E-9A71-D28DEF58C74D}" dt="2023-01-03T03:17:59.436" v="7" actId="478"/>
          <ac:spMkLst>
            <pc:docMk/>
            <pc:sldMk cId="1716365687" sldId="288"/>
            <ac:spMk id="20" creationId="{C9C7FAD4-144C-C08F-F1CD-01D8C8DBBF75}"/>
          </ac:spMkLst>
        </pc:spChg>
        <pc:picChg chg="mod">
          <ac:chgData name="Ahammedunny navas Navas" userId="ed4e34f138efd2ec" providerId="LiveId" clId="{63D8D4AA-C6B0-451E-9A71-D28DEF58C74D}" dt="2023-01-03T03:18:13.041" v="10" actId="14100"/>
          <ac:picMkLst>
            <pc:docMk/>
            <pc:sldMk cId="1716365687" sldId="288"/>
            <ac:picMk id="22" creationId="{F61CE98E-EE98-FAAC-0D59-C92A10251A02}"/>
          </ac:picMkLst>
        </pc:picChg>
      </pc:sldChg>
      <pc:sldChg chg="modSp add mod">
        <pc:chgData name="Ahammedunny navas Navas" userId="ed4e34f138efd2ec" providerId="LiveId" clId="{63D8D4AA-C6B0-451E-9A71-D28DEF58C74D}" dt="2023-01-03T03:18:58.571" v="16" actId="14100"/>
        <pc:sldMkLst>
          <pc:docMk/>
          <pc:sldMk cId="1211608060" sldId="289"/>
        </pc:sldMkLst>
        <pc:picChg chg="mod">
          <ac:chgData name="Ahammedunny navas Navas" userId="ed4e34f138efd2ec" providerId="LiveId" clId="{63D8D4AA-C6B0-451E-9A71-D28DEF58C74D}" dt="2023-01-03T03:18:58.571" v="16" actId="14100"/>
          <ac:picMkLst>
            <pc:docMk/>
            <pc:sldMk cId="1211608060" sldId="289"/>
            <ac:picMk id="22" creationId="{F61CE98E-EE98-FAAC-0D59-C92A10251A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l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9C6B4-6623-4BED-A032-6A586C3462ED}" type="datetimeFigureOut">
              <a:rPr lang="ml-IN" smtClean="0"/>
              <a:t>3/1/2023</a:t>
            </a:fld>
            <a:endParaRPr lang="ml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l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EF74B-1479-4EF9-B06F-0D5EBA27360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97143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3FE3-0630-4E0A-8815-AD81B967D301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001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8AAA-C4E6-4575-B7E3-49257D8204BA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74684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BD79-F671-4A88-8EDF-229AE4E82E9B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05383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29F0-59D5-4BCC-9C48-71EEE29B286A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23381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0E4AB-2E01-4ADF-BDF5-E05038D3C717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797239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59652-5E9C-4658-80B5-255D37672DA1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272800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5579-75B4-40E9-8D23-8C18330D626F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92523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DAE2E-33A9-461B-8A4C-744E52FD5A62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017080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4890-C34F-428E-9EB6-F718477EB61E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8268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BFBB-4EC4-42BB-857B-CB53E5BA763F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092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B52D-EA2B-4087-869E-B3E4B511C5B4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839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C6438-9FA5-49FD-9A5F-201D52BD52EF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5948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F9347-43AA-4DB5-ADB9-7C37CB07C324}" type="datetime1">
              <a:rPr lang="ml-IN" smtClean="0"/>
              <a:t>3/1/2023</a:t>
            </a:fld>
            <a:endParaRPr lang="ml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65096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C3B58-D29F-464A-9B5B-A60380351FE0}" type="datetime1">
              <a:rPr lang="ml-IN" smtClean="0"/>
              <a:t>3/1/2023</a:t>
            </a:fld>
            <a:endParaRPr lang="ml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04621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D822-3BCD-4646-B873-EF73521281C6}" type="datetime1">
              <a:rPr lang="ml-IN" smtClean="0"/>
              <a:t>3/1/2023</a:t>
            </a:fld>
            <a:endParaRPr lang="ml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2994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60F0-C019-4CEC-80FF-1FC3E58EE31B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90834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F71C9-F203-42CF-B3E8-A813FEF75D5F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7571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4C3784-4150-4AFB-B969-0BB6B3313F37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50659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F094-E7EF-8EF5-A2AC-AC1B901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14412"/>
            <a:ext cx="9346163" cy="1523515"/>
          </a:xfrm>
        </p:spPr>
        <p:txBody>
          <a:bodyPr/>
          <a:lstStyle/>
          <a:p>
            <a:r>
              <a:rPr lang="en-US" dirty="0"/>
              <a:t>DENSITY-BASED TRAFFIC CONTROL SYSTEM</a:t>
            </a:r>
            <a:endParaRPr lang="ml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2251C-2BC2-D379-6A55-01CE7801734E}"/>
              </a:ext>
            </a:extLst>
          </p:cNvPr>
          <p:cNvSpPr txBox="1"/>
          <p:nvPr/>
        </p:nvSpPr>
        <p:spPr>
          <a:xfrm flipH="1">
            <a:off x="2101164" y="2782277"/>
            <a:ext cx="10090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Student investigators:                                              Project Guide :      </a:t>
            </a:r>
          </a:p>
          <a:p>
            <a:r>
              <a:rPr lang="en-US" dirty="0"/>
              <a:t>           Ahammedunny Navas                                               </a:t>
            </a:r>
            <a:r>
              <a:rPr lang="en-US" dirty="0" err="1"/>
              <a:t>Prof.Belma</a:t>
            </a:r>
            <a:r>
              <a:rPr lang="en-US" dirty="0"/>
              <a:t> Joseph</a:t>
            </a:r>
          </a:p>
          <a:p>
            <a:r>
              <a:rPr lang="en-US" dirty="0"/>
              <a:t>           Arjun R                                                                              Assistant Professor</a:t>
            </a:r>
          </a:p>
          <a:p>
            <a:r>
              <a:rPr lang="en-US" dirty="0"/>
              <a:t>	 </a:t>
            </a:r>
            <a:r>
              <a:rPr lang="en-US" dirty="0" err="1"/>
              <a:t>Abhinand</a:t>
            </a:r>
            <a:r>
              <a:rPr lang="en-US" dirty="0"/>
              <a:t> Dinesh                                                          ECE Department </a:t>
            </a:r>
          </a:p>
          <a:p>
            <a:r>
              <a:rPr lang="en-US" dirty="0"/>
              <a:t>	 </a:t>
            </a:r>
            <a:r>
              <a:rPr lang="en-US" dirty="0" err="1"/>
              <a:t>Ashil</a:t>
            </a:r>
            <a:r>
              <a:rPr lang="en-US" dirty="0"/>
              <a:t> </a:t>
            </a:r>
            <a:r>
              <a:rPr lang="en-US" dirty="0" err="1"/>
              <a:t>Siby</a:t>
            </a:r>
            <a:endParaRPr lang="en-US" dirty="0"/>
          </a:p>
          <a:p>
            <a:r>
              <a:rPr lang="en-US" dirty="0"/>
              <a:t>									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CLASS:S7LA</a:t>
            </a:r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51E26FD-C393-9823-78CD-7DA73988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341923"/>
            <a:ext cx="914401" cy="828675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BB7063-CEFC-0A88-4E34-00C181B24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61" y="466725"/>
            <a:ext cx="1638299" cy="10953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25A5E-39E6-1E15-06DC-4BF654CF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29E9-975C-416F-9656-5C5EFA6E0469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492F-6028-BBF2-09BA-93414F06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1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6295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8871" y="-1002324"/>
            <a:ext cx="13118096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SIMULATION USING STM32F103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andicam 2023-01-02 23-28-45-886">
            <a:hlinkClick r:id="" action="ppaction://media"/>
            <a:extLst>
              <a:ext uri="{FF2B5EF4-FFF2-40B4-BE49-F238E27FC236}">
                <a16:creationId xmlns:a16="http://schemas.microsoft.com/office/drawing/2014/main" id="{242C322D-4379-6E72-61F7-C4ED8E8AEE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349" y="843581"/>
            <a:ext cx="10429181" cy="5396446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3684C-36E5-B734-E07D-2EF971421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36CA0-A3D0-4206-8853-3A89348BDEAF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606E7-3613-60E7-60C1-D11883AC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10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1857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56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CAR VS BIKE IMAGE CLASSIFICATION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274A61-50DB-323A-8198-77105938BC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" r="-1" b="761"/>
          <a:stretch/>
        </p:blipFill>
        <p:spPr>
          <a:xfrm>
            <a:off x="6876159" y="608014"/>
            <a:ext cx="4579239" cy="3728438"/>
          </a:xfrm>
          <a:custGeom>
            <a:avLst/>
            <a:gdLst/>
            <a:ahLst/>
            <a:cxnLst/>
            <a:rect l="l" t="t" r="r" b="b"/>
            <a:pathLst>
              <a:path w="4579239" h="3728438">
                <a:moveTo>
                  <a:pt x="0" y="0"/>
                </a:moveTo>
                <a:lnTo>
                  <a:pt x="4415933" y="0"/>
                </a:lnTo>
                <a:cubicBezTo>
                  <a:pt x="4506124" y="0"/>
                  <a:pt x="4579239" y="73115"/>
                  <a:pt x="4579239" y="163306"/>
                </a:cubicBezTo>
                <a:lnTo>
                  <a:pt x="4579239" y="3565132"/>
                </a:lnTo>
                <a:cubicBezTo>
                  <a:pt x="4579239" y="3655323"/>
                  <a:pt x="4506124" y="3728438"/>
                  <a:pt x="4415933" y="3728438"/>
                </a:cubicBezTo>
                <a:lnTo>
                  <a:pt x="0" y="3728438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B1324-67C3-35B8-D685-B6807F82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A46-6F47-47AC-AD6F-FB6FD4581A53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6D129-6827-DD1A-299F-F187FA9C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11</a:t>
            </a:fld>
            <a:endParaRPr lang="ml-IN"/>
          </a:p>
        </p:txBody>
      </p:sp>
      <p:pic>
        <p:nvPicPr>
          <p:cNvPr id="6" name="Picture 5" descr="Graphical user interface, application">
            <a:extLst>
              <a:ext uri="{FF2B5EF4-FFF2-40B4-BE49-F238E27FC236}">
                <a16:creationId xmlns:a16="http://schemas.microsoft.com/office/drawing/2014/main" id="{F5EB52FC-A54C-2474-3670-C3A30E1ED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48" y="587025"/>
            <a:ext cx="4664041" cy="38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 AND COUNT 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BA6988-D672-9B9E-5721-285653117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3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cast from 02-01-23 08_26_50 PM IST">
            <a:hlinkClick r:id="" action="ppaction://media"/>
            <a:extLst>
              <a:ext uri="{FF2B5EF4-FFF2-40B4-BE49-F238E27FC236}">
                <a16:creationId xmlns:a16="http://schemas.microsoft.com/office/drawing/2014/main" id="{9EBF646F-60C1-BE0F-5AB2-774610E38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1202" y="1413911"/>
            <a:ext cx="6237359" cy="374241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18D1E-9E37-6F5C-0E4F-F3CA0CD5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0214-94B0-4B68-B468-EFBC1BA51323}" type="datetime1">
              <a:rPr lang="ml-IN" smtClean="0"/>
              <a:t>3/1/2023</a:t>
            </a:fld>
            <a:endParaRPr lang="ml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57BC5-25CB-3F11-2E78-0A3A34F1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12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7949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9">
            <a:extLst>
              <a:ext uri="{FF2B5EF4-FFF2-40B4-BE49-F238E27FC236}">
                <a16:creationId xmlns:a16="http://schemas.microsoft.com/office/drawing/2014/main" id="{4792A6B9-2558-2A90-8C41-6461981B0FC7}"/>
              </a:ext>
            </a:extLst>
          </p:cNvPr>
          <p:cNvSpPr txBox="1">
            <a:spLocks/>
          </p:cNvSpPr>
          <p:nvPr/>
        </p:nvSpPr>
        <p:spPr>
          <a:xfrm>
            <a:off x="1134785" y="1463040"/>
            <a:ext cx="9905998" cy="5828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0CE4E-91AF-3A74-D983-D4442233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76" y="2651568"/>
            <a:ext cx="6019800" cy="1143000"/>
          </a:xfrm>
        </p:spPr>
        <p:txBody>
          <a:bodyPr>
            <a:noAutofit/>
          </a:bodyPr>
          <a:lstStyle/>
          <a:p>
            <a:r>
              <a:rPr lang="en-IN" sz="7200" dirty="0"/>
              <a:t>THANK YOU</a:t>
            </a:r>
            <a:endParaRPr lang="ml-IN" sz="7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A7E49-BB41-7A41-F03A-193D12206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FFD1F-331A-47C8-A5E2-9AEB8E0AE96F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E0E8A-AC08-E98D-08FC-5B6DF53F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13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22912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INTRODUCTION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53F90-B6A7-EF06-E4AD-75261CA38C2E}"/>
              </a:ext>
            </a:extLst>
          </p:cNvPr>
          <p:cNvSpPr txBox="1"/>
          <p:nvPr/>
        </p:nvSpPr>
        <p:spPr>
          <a:xfrm>
            <a:off x="1141412" y="2880440"/>
            <a:ext cx="10960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Focuses on switching the traffic light based on the vehicle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Uses the image processing technique to monitor the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Implementing separate traffic control systems for day and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Developing  traffic control mechanism on rainy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ml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E916E-4FA4-17F9-FD33-36E5329A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5FB-4728-47B9-8C08-1DB6AADF697A}" type="datetime1">
              <a:rPr lang="ml-IN" smtClean="0"/>
              <a:t>3/1/2023</a:t>
            </a:fld>
            <a:endParaRPr lang="ml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66A58-96FF-540C-708E-9E47546E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2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77171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72772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PROPOSED TOOLS FOR THE PROJECT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7BD4E7-FD10-63E8-41A3-1A7C0FF3B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6760" y="2645911"/>
            <a:ext cx="4876800" cy="3589024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ALTIUM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CUBE IDE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</a:rPr>
              <a:t>PROTEUS</a:t>
            </a:r>
            <a:endParaRPr lang="ml-IN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D661-5D9D-7368-8DE5-5580B81EE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0" y="3263347"/>
            <a:ext cx="4876800" cy="3124200"/>
          </a:xfrm>
        </p:spPr>
        <p:txBody>
          <a:bodyPr>
            <a:normAutofit fontScale="70000" lnSpcReduction="20000"/>
          </a:bodyPr>
          <a:lstStyle/>
          <a:p>
            <a:endParaRPr lang="ml-IN" dirty="0"/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7357F0A1-74EA-7003-C927-6B7BC4D1DB4F}"/>
              </a:ext>
            </a:extLst>
          </p:cNvPr>
          <p:cNvSpPr txBox="1">
            <a:spLocks/>
          </p:cNvSpPr>
          <p:nvPr/>
        </p:nvSpPr>
        <p:spPr>
          <a:xfrm>
            <a:off x="1906760" y="1774006"/>
            <a:ext cx="4727579" cy="607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SOFTWARE TOOLS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19023-2807-357D-4C8E-F96E0595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1F6E-3B0E-47DA-8618-56AE2CEE4FAD}" type="datetime1">
              <a:rPr lang="ml-IN" smtClean="0"/>
              <a:t>3/1/2023</a:t>
            </a:fld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6CAE2-391C-FE98-9832-13833D40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3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6191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72772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PROPOSED TOOLS FOR THE PROJECT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089390-0B98-C27E-E598-C32E69BEA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9" y="2463791"/>
            <a:ext cx="4973183" cy="332741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  <a:p>
            <a:endParaRPr lang="ml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D661-5D9D-7368-8DE5-5580B81EE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054" y="2952121"/>
            <a:ext cx="4876800" cy="3124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LDR SENSOR</a:t>
            </a:r>
          </a:p>
          <a:p>
            <a:pPr marL="0" indent="0">
              <a:buNone/>
            </a:pPr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SEGMENT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CONTROLLER </a:t>
            </a:r>
            <a:r>
              <a:rPr lang="en-IN" sz="5500" b="1">
                <a:latin typeface="Times New Roman" panose="02020603050405020304" pitchFamily="18" charset="0"/>
                <a:cs typeface="Times New Roman" panose="02020603050405020304" pitchFamily="18" charset="0"/>
              </a:rPr>
              <a:t>(STM32F103)</a:t>
            </a:r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 SENSOR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  <a:p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ml-IN" b="1" dirty="0"/>
          </a:p>
        </p:txBody>
      </p:sp>
      <p:sp>
        <p:nvSpPr>
          <p:cNvPr id="5" name="Title 19">
            <a:extLst>
              <a:ext uri="{FF2B5EF4-FFF2-40B4-BE49-F238E27FC236}">
                <a16:creationId xmlns:a16="http://schemas.microsoft.com/office/drawing/2014/main" id="{B9FEA7E9-C5C3-3E8A-019E-37F1E794BD16}"/>
              </a:ext>
            </a:extLst>
          </p:cNvPr>
          <p:cNvSpPr txBox="1">
            <a:spLocks/>
          </p:cNvSpPr>
          <p:nvPr/>
        </p:nvSpPr>
        <p:spPr>
          <a:xfrm>
            <a:off x="2106054" y="1854933"/>
            <a:ext cx="4727579" cy="608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HARDWARE COMPONENTS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BD037-4BE5-5B2A-DBF0-7950D329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916C-D292-4F65-B8B9-230CF131FE35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344A-BB8B-9AE2-EEF8-45E3CD26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4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96554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21525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BLOCK DIAGRAM</a:t>
            </a:r>
            <a:endParaRPr lang="en-US" sz="3200" dirty="0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142570" y="2942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8" name="Rectangle 82"/>
          <p:cNvSpPr>
            <a:spLocks noChangeArrowheads="1"/>
          </p:cNvSpPr>
          <p:nvPr/>
        </p:nvSpPr>
        <p:spPr bwMode="auto">
          <a:xfrm>
            <a:off x="63500" y="655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9" name="Group 208"/>
          <p:cNvGrpSpPr>
            <a:grpSpLocks/>
          </p:cNvGrpSpPr>
          <p:nvPr/>
        </p:nvGrpSpPr>
        <p:grpSpPr bwMode="auto">
          <a:xfrm>
            <a:off x="2604407" y="1075692"/>
            <a:ext cx="5656035" cy="5137468"/>
            <a:chOff x="18407" y="2393"/>
            <a:chExt cx="53981" cy="42390"/>
          </a:xfrm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18407" y="9073"/>
              <a:ext cx="12361" cy="57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  Camera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1" name="Right Arrow 210"/>
            <p:cNvSpPr>
              <a:spLocks noChangeArrowheads="1"/>
            </p:cNvSpPr>
            <p:nvPr/>
          </p:nvSpPr>
          <p:spPr bwMode="auto">
            <a:xfrm>
              <a:off x="30771" y="11140"/>
              <a:ext cx="7136" cy="1591"/>
            </a:xfrm>
            <a:prstGeom prst="rightArrow">
              <a:avLst>
                <a:gd name="adj1" fmla="val 50000"/>
                <a:gd name="adj2" fmla="val 5000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37909" y="9189"/>
              <a:ext cx="15795" cy="62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Raspberry Pi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3" name="Down Arrow 212"/>
            <p:cNvSpPr>
              <a:spLocks noChangeArrowheads="1"/>
            </p:cNvSpPr>
            <p:nvPr/>
          </p:nvSpPr>
          <p:spPr bwMode="auto">
            <a:xfrm>
              <a:off x="44849" y="15411"/>
              <a:ext cx="1914" cy="9189"/>
            </a:xfrm>
            <a:prstGeom prst="downArrow">
              <a:avLst>
                <a:gd name="adj1" fmla="val 50000"/>
                <a:gd name="adj2" fmla="val 5001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37908" y="25080"/>
              <a:ext cx="15795" cy="109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STM32F103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5" name="Rectangle 214"/>
            <p:cNvSpPr>
              <a:spLocks noChangeArrowheads="1"/>
            </p:cNvSpPr>
            <p:nvPr/>
          </p:nvSpPr>
          <p:spPr bwMode="auto">
            <a:xfrm>
              <a:off x="39198" y="2393"/>
              <a:ext cx="14504" cy="45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Power Supply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6" name="Down Arrow 215"/>
            <p:cNvSpPr>
              <a:spLocks noChangeArrowheads="1"/>
            </p:cNvSpPr>
            <p:nvPr/>
          </p:nvSpPr>
          <p:spPr bwMode="auto">
            <a:xfrm>
              <a:off x="45376" y="6892"/>
              <a:ext cx="1389" cy="229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17" name="Right Arrow 216"/>
            <p:cNvSpPr>
              <a:spLocks noChangeArrowheads="1"/>
            </p:cNvSpPr>
            <p:nvPr/>
          </p:nvSpPr>
          <p:spPr bwMode="auto">
            <a:xfrm>
              <a:off x="30770" y="29748"/>
              <a:ext cx="7035" cy="1652"/>
            </a:xfrm>
            <a:prstGeom prst="rightArrow">
              <a:avLst>
                <a:gd name="adj1" fmla="val 50000"/>
                <a:gd name="adj2" fmla="val 499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18563" y="27500"/>
              <a:ext cx="12111" cy="63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Power Supply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60028" y="24112"/>
              <a:ext cx="12360" cy="5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LDR Sensor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0" name="Rectangle 219"/>
            <p:cNvSpPr>
              <a:spLocks noChangeArrowheads="1"/>
            </p:cNvSpPr>
            <p:nvPr/>
          </p:nvSpPr>
          <p:spPr bwMode="auto">
            <a:xfrm>
              <a:off x="32822" y="42028"/>
              <a:ext cx="12027" cy="27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   Timer</a:t>
              </a:r>
              <a:endPara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1" name="Down Arrow 220"/>
            <p:cNvSpPr>
              <a:spLocks noChangeArrowheads="1"/>
            </p:cNvSpPr>
            <p:nvPr/>
          </p:nvSpPr>
          <p:spPr bwMode="auto">
            <a:xfrm>
              <a:off x="38096" y="35988"/>
              <a:ext cx="1773" cy="604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59327" y="9189"/>
              <a:ext cx="12540" cy="62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ML Algorithm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3" name="Left Arrow 222"/>
            <p:cNvSpPr>
              <a:spLocks noChangeArrowheads="1"/>
            </p:cNvSpPr>
            <p:nvPr/>
          </p:nvSpPr>
          <p:spPr bwMode="auto">
            <a:xfrm>
              <a:off x="53703" y="11697"/>
              <a:ext cx="5624" cy="1465"/>
            </a:xfrm>
            <a:prstGeom prst="leftArrow">
              <a:avLst>
                <a:gd name="adj1" fmla="val 50000"/>
                <a:gd name="adj2" fmla="val 4999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24" name="Left Arrow 223"/>
            <p:cNvSpPr>
              <a:spLocks noChangeArrowheads="1"/>
            </p:cNvSpPr>
            <p:nvPr/>
          </p:nvSpPr>
          <p:spPr bwMode="auto">
            <a:xfrm>
              <a:off x="53700" y="26302"/>
              <a:ext cx="6328" cy="1503"/>
            </a:xfrm>
            <a:prstGeom prst="leftArrow">
              <a:avLst>
                <a:gd name="adj1" fmla="val 50000"/>
                <a:gd name="adj2" fmla="val 499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</a:t>
              </a:r>
            </a:p>
          </p:txBody>
        </p:sp>
      </p:grpSp>
      <p:sp>
        <p:nvSpPr>
          <p:cNvPr id="225" name="Down Arrow 224"/>
          <p:cNvSpPr>
            <a:spLocks noChangeArrowheads="1"/>
          </p:cNvSpPr>
          <p:nvPr/>
        </p:nvSpPr>
        <p:spPr bwMode="auto">
          <a:xfrm>
            <a:off x="6066064" y="5155488"/>
            <a:ext cx="180431" cy="7237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rot="0" vert="horz" wrap="square" lIns="91425" tIns="91425" rIns="91425" bIns="91425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26" name="Rectangle 17"/>
          <p:cNvSpPr>
            <a:spLocks noChangeArrowheads="1"/>
          </p:cNvSpPr>
          <p:nvPr/>
        </p:nvSpPr>
        <p:spPr bwMode="auto">
          <a:xfrm>
            <a:off x="5502940" y="5866631"/>
            <a:ext cx="1314239" cy="3531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Traffic Light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7" name="Left Arrow 22"/>
          <p:cNvSpPr>
            <a:spLocks noChangeArrowheads="1"/>
          </p:cNvSpPr>
          <p:nvPr/>
        </p:nvSpPr>
        <p:spPr bwMode="auto">
          <a:xfrm>
            <a:off x="6299392" y="4714893"/>
            <a:ext cx="665991" cy="202737"/>
          </a:xfrm>
          <a:prstGeom prst="left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" name="Rectangle 16"/>
          <p:cNvSpPr>
            <a:spLocks noChangeArrowheads="1"/>
          </p:cNvSpPr>
          <p:nvPr/>
        </p:nvSpPr>
        <p:spPr bwMode="auto">
          <a:xfrm>
            <a:off x="6965383" y="4564046"/>
            <a:ext cx="1341184" cy="5832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Rain Sensor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9" name="Rectangle 103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0" name="Rectangle 123"/>
          <p:cNvSpPr>
            <a:spLocks noChangeArrowheads="1"/>
          </p:cNvSpPr>
          <p:nvPr/>
        </p:nvSpPr>
        <p:spPr bwMode="auto">
          <a:xfrm>
            <a:off x="215900" y="670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3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374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SCHEMATIC DIAGRAM</a:t>
            </a:r>
            <a:endParaRPr lang="en-US" sz="3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1CE98E-EE98-FAAC-0D59-C92A1025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8260" y="511215"/>
            <a:ext cx="7395479" cy="634678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2CAE19-79E9-7BC0-61C4-6E35D444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B684-21B9-45A3-980B-9475BE078E7B}" type="datetime1">
              <a:rPr lang="ml-IN" smtClean="0"/>
              <a:t>3/1/2023</a:t>
            </a:fld>
            <a:endParaRPr lang="ml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C01D-BF27-F4F7-4D6B-FA2FED0F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6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06754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61CE98E-EE98-FAAC-0D59-C92A1025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1023" y="1"/>
            <a:ext cx="12273023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6B01B8-E0C0-2432-3637-3C0B28D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615B3-9405-EE3B-D9FA-ADA88D30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970E-B57D-4F9E-AA9E-EB4AA6D443EC}" type="datetime1">
              <a:rPr lang="ml-IN" smtClean="0"/>
              <a:t>3/1/2023</a:t>
            </a:fld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AC3-3DE4-43E3-51DF-64208A6F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7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71636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61CE98E-EE98-FAAC-0D59-C92A1025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1023" y="0"/>
            <a:ext cx="12273023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6B01B8-E0C0-2432-3637-3C0B28D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22DF0-7F0C-AA4E-C431-6E0AAAC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54CB-E337-4BEC-8EB2-4B5554CDFC91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E85F-1AE0-20B2-3E5C-F8C3B87B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8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21160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25" y="1189037"/>
            <a:ext cx="5231775" cy="2782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STM32F103C6 PINOUT DIAGRAM</a:t>
            </a:r>
          </a:p>
        </p:txBody>
      </p:sp>
      <p:sp>
        <p:nvSpPr>
          <p:cNvPr id="92" name="Rounded Rectangle 4">
            <a:extLst>
              <a:ext uri="{FF2B5EF4-FFF2-40B4-BE49-F238E27FC236}">
                <a16:creationId xmlns:a16="http://schemas.microsoft.com/office/drawing/2014/main" id="{95DB57EE-F280-4C39-98FB-CD03D3A2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6BD356-8B83-443D-F37A-836A34FBF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15197" b="3"/>
          <a:stretch/>
        </p:blipFill>
        <p:spPr>
          <a:xfrm>
            <a:off x="6667597" y="-4763"/>
            <a:ext cx="4978303" cy="677449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CAF90-7507-FEF0-BB02-CDD9F4C9C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5FA1-3217-478D-AC8A-536BF1A67FD3}" type="datetime1">
              <a:rPr lang="ml-IN" smtClean="0"/>
              <a:t>3/1/2023</a:t>
            </a:fld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165EB-4396-07B5-75B5-6061AF36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9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724259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1725</TotalTime>
  <Words>202</Words>
  <Application>Microsoft Office PowerPoint</Application>
  <PresentationFormat>Widescreen</PresentationFormat>
  <Paragraphs>108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Times New Roman</vt:lpstr>
      <vt:lpstr>Parallax</vt:lpstr>
      <vt:lpstr>DENSITY-BASED TRAFFIC CONTROL SYSTEM</vt:lpstr>
      <vt:lpstr>INTRODUCTION</vt:lpstr>
      <vt:lpstr>PROPOSED TOOLS FOR THE PROJECT</vt:lpstr>
      <vt:lpstr>PROPOSED TOOLS FOR THE PROJECT</vt:lpstr>
      <vt:lpstr>BLOCK DIAGRAM</vt:lpstr>
      <vt:lpstr>SCHEMATIC DIAGRAM</vt:lpstr>
      <vt:lpstr>PowerPoint Presentation</vt:lpstr>
      <vt:lpstr>PowerPoint Presentation</vt:lpstr>
      <vt:lpstr>STM32F103C6 PINOUT DIAGRAM</vt:lpstr>
      <vt:lpstr>SIMULATION USING STM32F103</vt:lpstr>
      <vt:lpstr>CAR VS BIKE IMAGE CLASSIFICATION</vt:lpstr>
      <vt:lpstr>VEHICLE DETECTION AND COUNT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Ahammedunny navas Navas</dc:creator>
  <cp:lastModifiedBy>Ahammedunny navas Navas</cp:lastModifiedBy>
  <cp:revision>3</cp:revision>
  <cp:lastPrinted>2023-01-02T18:21:10Z</cp:lastPrinted>
  <dcterms:created xsi:type="dcterms:W3CDTF">2022-10-16T07:33:15Z</dcterms:created>
  <dcterms:modified xsi:type="dcterms:W3CDTF">2023-01-03T10:13:21Z</dcterms:modified>
</cp:coreProperties>
</file>